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73" r:id="rId14"/>
    <p:sldId id="269" r:id="rId15"/>
    <p:sldId id="270" r:id="rId16"/>
    <p:sldId id="275" r:id="rId17"/>
    <p:sldId id="274" r:id="rId18"/>
    <p:sldId id="276" r:id="rId19"/>
    <p:sldId id="272" r:id="rId20"/>
    <p:sldId id="277" r:id="rId21"/>
    <p:sldId id="278" r:id="rId22"/>
    <p:sldId id="279" r:id="rId23"/>
    <p:sldId id="280" r:id="rId24"/>
    <p:sldId id="287" r:id="rId25"/>
    <p:sldId id="288" r:id="rId26"/>
    <p:sldId id="282" r:id="rId27"/>
    <p:sldId id="281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49" autoAdjust="0"/>
    <p:restoredTop sz="94694"/>
  </p:normalViewPr>
  <p:slideViewPr>
    <p:cSldViewPr snapToGrid="0">
      <p:cViewPr>
        <p:scale>
          <a:sx n="106" d="100"/>
          <a:sy n="106" d="100"/>
        </p:scale>
        <p:origin x="35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DA4995-F9A4-47EB-AF66-8428B0BB1441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C61570-1DBC-49C9-9B7A-A933B5C98D4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8904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8623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8848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1936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7ABB7-DB1F-037F-6435-BE3FCDFDD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0F8708-FC09-4973-5ADC-735F7E981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46A97-36CD-4972-E356-72702510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E6C46-DA0D-BEF3-1033-9EF3CEC06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25AA6-3ADE-3079-20DA-82729B338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1063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E57B2-8747-527B-32BD-1BA3B449B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D81860-2CE8-864A-C32C-DC79E58D6D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B854E-5369-8C84-BAAB-74B579260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AD858-BDE3-A6EC-6541-662F39ABC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F942C-27DD-AD48-329B-16E3BACC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0380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334346-2C51-A73E-4185-9362072F7D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632AE-605B-D7BA-07BF-10BF7B5F5E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90609-F6C4-CF7D-392B-88E22700F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681C0-CE37-84D6-1D9D-2F9FEC941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EF244-4F41-402F-1F0B-15E27D778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4500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27141-C5E5-169C-C159-8A8FFDA71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4A2E-7792-CD6A-0E67-C35683765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9DCBD-48A8-BBCD-BEC1-601084BA6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F3BC3-62E7-12A5-0147-9FFD2E757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DDE52-14E4-6DCC-6466-565538BFC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0253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244ED-18D2-407D-8D40-B108119C0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E5172-2774-33D5-0EBF-63CC07C06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B6CFD-2FEC-6702-6607-1CE4D1739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81A52-5389-C012-D33A-E873177E3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81767-40E2-91A4-E6B5-7B7CFD52F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041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C51E-F1C0-FA7E-31F4-332A6DF98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3CFF9-D1B0-0BC9-744B-47C90CFD72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BAAFEB-E13C-844A-9B26-26EC12112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112F7-88B8-B819-0205-9FCC658EE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E98EA6-68B1-CB01-40D1-373DA46D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844C-0E38-82E1-0605-FAFCF0167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7761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AF173-0173-E1A0-200B-AA967386C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8BB94-1EFD-DE9A-0692-CA0618112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8E708-BB74-337A-6050-613A4F848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4843C7-E151-BC82-B030-6079FF99D5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92F550-822A-2897-3841-D740174EA0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16D05-9855-D7ED-407D-E619FF514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72CA0B-45C5-D9A4-EC85-3CDC22E0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3BD3CD-351D-9CBB-CA6F-7113C25A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416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E3774-3880-EA3E-0314-D85D3D2A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E8451F-39A0-B747-0C12-0254F5AD3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A03281-C961-8436-0300-98ADDD843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75B995-FFAC-897C-8D09-FD8881A1A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8974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864C3B-BB02-E2F1-805B-96C221190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74DE1-E006-A8AA-D9E7-9A2A42BB6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68B7BC-4A5A-27FE-5080-EBBC82B22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9524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71C12-1826-332C-6F9E-DC3F3D3E4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B0844-C848-0BDC-BEE9-A3FF43FA2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8655C0-157D-5886-B8C4-01F1545657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51768-A136-2B1C-1AF0-B53889ACD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551F6-C85C-BD62-C263-9FBD8DD1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0B37C-2DEF-A9BE-0188-D0E43E3EC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388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D198F-5960-547B-4129-B238B99FB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A4445F-DEC7-76BC-A8C8-0D84C47A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5C194-CBC7-D5DB-EB51-32540D47C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1FB96-345C-78F6-C4BF-52D4A9E1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5BB00-CCB3-E2DC-7CDF-FA7D6CA67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3C59A-04E8-3FB9-B4BA-279D9159F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81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A7BB98-9691-C747-004A-8E1276A2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8CC9C-B5FE-16E8-2918-4FEACE585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A2E61-10DF-179C-5B50-BD1B5B25FA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020F6-1A5B-ECC0-16CE-54CE06821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B109D-CCBB-E82B-B6BC-083850E7D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 descr="A ship in the water&#10;&#10;Description automatically generated">
            <a:extLst>
              <a:ext uri="{FF2B5EF4-FFF2-40B4-BE49-F238E27FC236}">
                <a16:creationId xmlns:a16="http://schemas.microsoft.com/office/drawing/2014/main" id="{B9B0B963-2F95-99D5-0426-8CA1C79ABF6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814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8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730A2-63DF-F076-9103-5BEFF0903C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Battleship Tutorial</a:t>
            </a:r>
          </a:p>
        </p:txBody>
      </p:sp>
      <p:sp>
        <p:nvSpPr>
          <p:cNvPr id="6" name="TextBox 5">
            <a:hlinkClick r:id="rId2" action="ppaction://hlinksldjump"/>
            <a:extLst>
              <a:ext uri="{FF2B5EF4-FFF2-40B4-BE49-F238E27FC236}">
                <a16:creationId xmlns:a16="http://schemas.microsoft.com/office/drawing/2014/main" id="{62D73161-EF48-A22E-C19E-9123D2AFB933}"/>
              </a:ext>
            </a:extLst>
          </p:cNvPr>
          <p:cNvSpPr txBox="1"/>
          <p:nvPr/>
        </p:nvSpPr>
        <p:spPr>
          <a:xfrm>
            <a:off x="5218545" y="3925455"/>
            <a:ext cx="168101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Click to Start</a:t>
            </a:r>
          </a:p>
        </p:txBody>
      </p:sp>
    </p:spTree>
    <p:extLst>
      <p:ext uri="{BB962C8B-B14F-4D97-AF65-F5344CB8AC3E}">
        <p14:creationId xmlns:p14="http://schemas.microsoft.com/office/powerpoint/2010/main" val="3557197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D0E49-7ABE-876B-522D-B7F625180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28C5F-E882-148D-C19C-C876D94F4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45D4D-67B3-1635-D8EF-F1184C887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973" y="0"/>
            <a:ext cx="9810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98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B0B0D-54EC-97FE-7A45-5DECEEA1B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5AA91-F7DE-97AE-A9F4-0B11046A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AAC131-D41D-2D76-7987-633FE8C69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132" y="-236"/>
            <a:ext cx="9771735" cy="685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689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401AA-4100-62C4-9483-78AEB0AAB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3D127-C426-2C65-D2F2-D9B5770A2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BADACE-F6ED-0DD8-6E2A-8213A6AF1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19" y="-1576"/>
            <a:ext cx="9812307" cy="685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20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B0B0D-54EC-97FE-7A45-5DECEEA1B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5AA91-F7DE-97AE-A9F4-0B11046A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AAC131-D41D-2D76-7987-633FE8C69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132" y="-236"/>
            <a:ext cx="9771735" cy="685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896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8E8-ACD8-AAF9-A4A5-CE1DE1A3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0D044-1FFB-3A5A-EB0F-E01A3543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9F1B8-6337-831F-C87E-CDA26E37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3" y="0"/>
            <a:ext cx="98086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4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0"/>
    </mc:Choice>
    <mc:Fallback xmlns="">
      <p:transition advClick="0" advTm="2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F89E7-93B0-2148-BFF9-84AC66DD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CDDBB-395D-41F2-082C-1CBCD7E87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3857E1-2751-CED3-0F96-CAC7F305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176" y="2564"/>
            <a:ext cx="9849648" cy="685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57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8E8-ACD8-AAF9-A4A5-CE1DE1A3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0D044-1FFB-3A5A-EB0F-E01A3543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9F1B8-6337-831F-C87E-CDA26E37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3" y="0"/>
            <a:ext cx="980865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BCABE2-51B9-4A0A-E88F-4F8186ED4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03" y="450313"/>
            <a:ext cx="4522797" cy="6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5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F89E7-93B0-2148-BFF9-84AC66DD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CDDBB-395D-41F2-082C-1CBCD7E87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3857E1-2751-CED3-0F96-CAC7F305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176" y="2564"/>
            <a:ext cx="9849648" cy="685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1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8E8-ACD8-AAF9-A4A5-CE1DE1A3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0D044-1FFB-3A5A-EB0F-E01A3543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9F1B8-6337-831F-C87E-CDA26E37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3" y="0"/>
            <a:ext cx="980865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BCABE2-51B9-4A0A-E88F-4F8186ED4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03" y="450313"/>
            <a:ext cx="4522797" cy="6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382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7073B-8AAD-7A10-E466-9123885D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24141-D9F0-E4D2-40E0-5068AEA5E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A5205-29AF-B8F6-8DB0-357BA672F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102" y="-5956"/>
            <a:ext cx="9851796" cy="68639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06A20D-9D77-3165-2E81-DC9D923FB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03" y="450313"/>
            <a:ext cx="4522797" cy="6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921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000"/>
    </mc:Choice>
    <mc:Fallback>
      <p:transition advClick="0" advTm="1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Welcome to Battleship!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2568"/>
            <a:ext cx="5773144" cy="4351338"/>
          </a:xfrm>
        </p:spPr>
        <p:txBody>
          <a:bodyPr/>
          <a:lstStyle/>
          <a:p>
            <a:r>
              <a:rPr lang="en-AU" dirty="0"/>
              <a:t>This tutorial will explain how to play the game.</a:t>
            </a:r>
          </a:p>
          <a:p>
            <a:r>
              <a:rPr lang="en-AU" dirty="0"/>
              <a:t>When you are ready, click the battleship to start.</a:t>
            </a:r>
          </a:p>
        </p:txBody>
      </p:sp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6FC0F139-FB56-7DF7-55BC-753EB1A18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344" y="2084831"/>
            <a:ext cx="5118811" cy="383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16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7073B-8AAD-7A10-E466-9123885D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24141-D9F0-E4D2-40E0-5068AEA5E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A5205-29AF-B8F6-8DB0-357BA672F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102" y="-5956"/>
            <a:ext cx="9851796" cy="6863956"/>
          </a:xfrm>
          <a:prstGeom prst="rect">
            <a:avLst/>
          </a:prstGeom>
        </p:spPr>
      </p:pic>
      <p:sp>
        <p:nvSpPr>
          <p:cNvPr id="4" name="Down Arrow Callout 3">
            <a:extLst>
              <a:ext uri="{FF2B5EF4-FFF2-40B4-BE49-F238E27FC236}">
                <a16:creationId xmlns:a16="http://schemas.microsoft.com/office/drawing/2014/main" id="{ACBDB2A1-FA74-A18F-22FD-E90DDC71F5AB}"/>
              </a:ext>
            </a:extLst>
          </p:cNvPr>
          <p:cNvSpPr/>
          <p:nvPr/>
        </p:nvSpPr>
        <p:spPr>
          <a:xfrm>
            <a:off x="1681655" y="1825625"/>
            <a:ext cx="1566042" cy="1348499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computer made a hit!</a:t>
            </a:r>
          </a:p>
        </p:txBody>
      </p:sp>
      <p:sp>
        <p:nvSpPr>
          <p:cNvPr id="7" name="Down Arrow Callout 6">
            <a:extLst>
              <a:ext uri="{FF2B5EF4-FFF2-40B4-BE49-F238E27FC236}">
                <a16:creationId xmlns:a16="http://schemas.microsoft.com/office/drawing/2014/main" id="{19FE715E-3469-4EFF-B01D-D231760677D1}"/>
              </a:ext>
            </a:extLst>
          </p:cNvPr>
          <p:cNvSpPr/>
          <p:nvPr/>
        </p:nvSpPr>
        <p:spPr>
          <a:xfrm>
            <a:off x="7378263" y="1817715"/>
            <a:ext cx="1566042" cy="1348499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made a miss.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DC9D6D-BB4E-E114-A4FC-C5B2C400C900}"/>
              </a:ext>
            </a:extLst>
          </p:cNvPr>
          <p:cNvSpPr/>
          <p:nvPr/>
        </p:nvSpPr>
        <p:spPr>
          <a:xfrm>
            <a:off x="3710152" y="5507421"/>
            <a:ext cx="2249214" cy="11246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Let’s fast-forward the game now to look at sinking a ship</a:t>
            </a:r>
          </a:p>
        </p:txBody>
      </p:sp>
      <p:sp>
        <p:nvSpPr>
          <p:cNvPr id="9" name="Rectangle 8">
            <a:hlinkClick r:id="rId3" action="ppaction://hlinksldjump"/>
            <a:extLst>
              <a:ext uri="{FF2B5EF4-FFF2-40B4-BE49-F238E27FC236}">
                <a16:creationId xmlns:a16="http://schemas.microsoft.com/office/drawing/2014/main" id="{E5E2A18F-DA5D-4833-6E9A-3F90FD25D23D}"/>
              </a:ext>
            </a:extLst>
          </p:cNvPr>
          <p:cNvSpPr/>
          <p:nvPr/>
        </p:nvSpPr>
        <p:spPr>
          <a:xfrm>
            <a:off x="6201103" y="5507421"/>
            <a:ext cx="2207173" cy="11246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Click here to continue</a:t>
            </a:r>
          </a:p>
        </p:txBody>
      </p:sp>
    </p:spTree>
    <p:extLst>
      <p:ext uri="{BB962C8B-B14F-4D97-AF65-F5344CB8AC3E}">
        <p14:creationId xmlns:p14="http://schemas.microsoft.com/office/powerpoint/2010/main" val="3342614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1A238-32E3-C8C5-9F37-47750DD07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D752A-30F6-83BA-B238-5FB02537C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B8805F-6073-B4B4-0608-D7C7A7193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306" y="0"/>
            <a:ext cx="976138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BB6009-897C-C3CF-1EE5-0C5601BAECFF}"/>
              </a:ext>
            </a:extLst>
          </p:cNvPr>
          <p:cNvSpPr/>
          <p:nvPr/>
        </p:nvSpPr>
        <p:spPr>
          <a:xfrm>
            <a:off x="4141076" y="2469931"/>
            <a:ext cx="1702676" cy="959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are super close to sinking a ship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C24F75-5DAF-195A-C4CB-BF762CDB8AC6}"/>
              </a:ext>
            </a:extLst>
          </p:cNvPr>
          <p:cNvSpPr/>
          <p:nvPr/>
        </p:nvSpPr>
        <p:spPr>
          <a:xfrm>
            <a:off x="4141076" y="3938502"/>
            <a:ext cx="1702676" cy="9590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Click E3 to sink a ship</a:t>
            </a:r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040C2D40-DDB2-2A64-7BED-5924EC4D7B5E}"/>
              </a:ext>
            </a:extLst>
          </p:cNvPr>
          <p:cNvSpPr/>
          <p:nvPr/>
        </p:nvSpPr>
        <p:spPr>
          <a:xfrm>
            <a:off x="7326351" y="3194824"/>
            <a:ext cx="278781" cy="3010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64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99DD2-B117-9A80-F29A-171798E6C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30933-E11A-EF8B-ABA0-A76C181EC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9E9448-7D52-9954-14DB-4DD61E66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861" y="175758"/>
            <a:ext cx="9326277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570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"/>
    </mc:Choice>
    <mc:Fallback>
      <p:transition spd="slow" advClick="0" advTm="5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0BBF5-4771-9096-00DC-61CE9D03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CD550-7498-BF2C-2DDE-ED2F6018F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FA8C4-48F5-338D-5FF9-E594915B8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88" y="175758"/>
            <a:ext cx="9307224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51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"/>
    </mc:Choice>
    <mc:Fallback>
      <p:transition spd="slow" advClick="0" advTm="5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99DD2-B117-9A80-F29A-171798E6C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30933-E11A-EF8B-ABA0-A76C181EC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9E9448-7D52-9954-14DB-4DD61E66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861" y="175758"/>
            <a:ext cx="9326277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82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"/>
    </mc:Choice>
    <mc:Fallback>
      <p:transition spd="slow" advClick="0" advTm="5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0BBF5-4771-9096-00DC-61CE9D03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CD550-7498-BF2C-2DDE-ED2F6018F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FA8C4-48F5-338D-5FF9-E594915B8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88" y="175758"/>
            <a:ext cx="9307224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860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"/>
    </mc:Choice>
    <mc:Fallback>
      <p:transition spd="slow" advClick="0" advTm="5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0F12-23FD-6ECD-2770-B1DBC019A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42EC9-696E-352E-6E24-FD444ED7F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8E3D58-A2D5-880F-0BA7-C16A9ED6C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15" y="0"/>
            <a:ext cx="9789970" cy="6858000"/>
          </a:xfrm>
          <a:prstGeom prst="rect">
            <a:avLst/>
          </a:prstGeom>
        </p:spPr>
      </p:pic>
      <p:sp>
        <p:nvSpPr>
          <p:cNvPr id="4" name="Down Arrow Callout 3">
            <a:extLst>
              <a:ext uri="{FF2B5EF4-FFF2-40B4-BE49-F238E27FC236}">
                <a16:creationId xmlns:a16="http://schemas.microsoft.com/office/drawing/2014/main" id="{226CF881-72B4-75BC-B989-53F67FA0BE06}"/>
              </a:ext>
            </a:extLst>
          </p:cNvPr>
          <p:cNvSpPr/>
          <p:nvPr/>
        </p:nvSpPr>
        <p:spPr>
          <a:xfrm>
            <a:off x="6615287" y="1880055"/>
            <a:ext cx="1636890" cy="1201812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Nice! We’ve sunk the ship</a:t>
            </a:r>
          </a:p>
        </p:txBody>
      </p:sp>
      <p:sp>
        <p:nvSpPr>
          <p:cNvPr id="6" name="Right Arrow Callout 5">
            <a:extLst>
              <a:ext uri="{FF2B5EF4-FFF2-40B4-BE49-F238E27FC236}">
                <a16:creationId xmlns:a16="http://schemas.microsoft.com/office/drawing/2014/main" id="{F742BFC9-7785-B1CF-BE9A-DB91055BD961}"/>
              </a:ext>
            </a:extLst>
          </p:cNvPr>
          <p:cNvSpPr/>
          <p:nvPr/>
        </p:nvSpPr>
        <p:spPr>
          <a:xfrm>
            <a:off x="3228622" y="4273299"/>
            <a:ext cx="3476978" cy="1201812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642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Let’s take a look at this box. </a:t>
            </a:r>
          </a:p>
          <a:p>
            <a:pPr algn="ctr"/>
            <a:r>
              <a:rPr lang="en-US" dirty="0"/>
              <a:t>Click it to continue</a:t>
            </a:r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2D2D34A5-2988-D2B5-5719-F299A4EC5F0B}"/>
              </a:ext>
            </a:extLst>
          </p:cNvPr>
          <p:cNvSpPr/>
          <p:nvPr/>
        </p:nvSpPr>
        <p:spPr>
          <a:xfrm>
            <a:off x="6705600" y="4273299"/>
            <a:ext cx="2912533" cy="15066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92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CF539-F99C-D3C9-0DCC-3E47C9142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E08DB-FC09-2A7D-B0AB-1532005F6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5889" cy="4351338"/>
          </a:xfrm>
        </p:spPr>
        <p:txBody>
          <a:bodyPr/>
          <a:lstStyle/>
          <a:p>
            <a:r>
              <a:rPr lang="en-AU" dirty="0"/>
              <a:t>We’ve sunk the Cruiser!</a:t>
            </a:r>
          </a:p>
          <a:p>
            <a:r>
              <a:rPr lang="en-AU" dirty="0"/>
              <a:t>The Cruiser is one of 5 ships the opponent is hiding.</a:t>
            </a:r>
          </a:p>
          <a:p>
            <a:r>
              <a:rPr lang="en-AU" dirty="0"/>
              <a:t>When you’re ready to go back to the board, Click OK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540136-37E0-56CE-1C64-4A6A0CDA4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24051"/>
            <a:ext cx="2695951" cy="1409897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57D351EF-C8F8-E6E6-C82D-2328445231DE}"/>
              </a:ext>
            </a:extLst>
          </p:cNvPr>
          <p:cNvSpPr/>
          <p:nvPr/>
        </p:nvSpPr>
        <p:spPr>
          <a:xfrm>
            <a:off x="7958667" y="3838222"/>
            <a:ext cx="722489" cy="235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95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5684-B501-CA1D-53FB-40858A325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24E34-7CA8-6476-D351-C3C11CBC8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0359A-4D71-4A1F-6B5E-A2F2DFDB0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893" y="1"/>
            <a:ext cx="9836214" cy="6857999"/>
          </a:xfrm>
          <a:prstGeom prst="rect">
            <a:avLst/>
          </a:prstGeom>
        </p:spPr>
      </p:pic>
      <p:sp>
        <p:nvSpPr>
          <p:cNvPr id="4" name="Down Arrow Callout 3">
            <a:extLst>
              <a:ext uri="{FF2B5EF4-FFF2-40B4-BE49-F238E27FC236}">
                <a16:creationId xmlns:a16="http://schemas.microsoft.com/office/drawing/2014/main" id="{47B3E5E3-6769-8E92-83A4-327F9265B61D}"/>
              </a:ext>
            </a:extLst>
          </p:cNvPr>
          <p:cNvSpPr/>
          <p:nvPr/>
        </p:nvSpPr>
        <p:spPr>
          <a:xfrm>
            <a:off x="5917014" y="3429001"/>
            <a:ext cx="2594805" cy="1982020"/>
          </a:xfrm>
          <a:prstGeom prst="downArrowCallout">
            <a:avLst>
              <a:gd name="adj1" fmla="val 13609"/>
              <a:gd name="adj2" fmla="val 15317"/>
              <a:gd name="adj3" fmla="val 21583"/>
              <a:gd name="adj4" fmla="val 7067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will display your progress sinking the ships. It will update when you sink one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BB248AF8-42C2-9891-36CB-577D4EFE9EFE}"/>
              </a:ext>
            </a:extLst>
          </p:cNvPr>
          <p:cNvSpPr/>
          <p:nvPr/>
        </p:nvSpPr>
        <p:spPr>
          <a:xfrm>
            <a:off x="8173156" y="5542844"/>
            <a:ext cx="3307644" cy="11514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Vice-Commander will take it from here. </a:t>
            </a:r>
          </a:p>
          <a:p>
            <a:pPr algn="ctr"/>
            <a:r>
              <a:rPr lang="en-US" dirty="0"/>
              <a:t>Click here to finish the game</a:t>
            </a:r>
          </a:p>
        </p:txBody>
      </p:sp>
    </p:spTree>
    <p:extLst>
      <p:ext uri="{BB962C8B-B14F-4D97-AF65-F5344CB8AC3E}">
        <p14:creationId xmlns:p14="http://schemas.microsoft.com/office/powerpoint/2010/main" val="3174892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E209D-DFD7-5A9E-9BC3-FE5C7A90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4CA44-2DB2-215C-E54F-1C6824CCC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229EA0-1E7E-2E5D-689F-FB25F94EF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655" y="1971471"/>
            <a:ext cx="3686689" cy="2915057"/>
          </a:xfrm>
          <a:prstGeom prst="rect">
            <a:avLst/>
          </a:prstGeom>
        </p:spPr>
      </p:pic>
      <p:sp>
        <p:nvSpPr>
          <p:cNvPr id="4" name="Down Arrow Callout 3">
            <a:extLst>
              <a:ext uri="{FF2B5EF4-FFF2-40B4-BE49-F238E27FC236}">
                <a16:creationId xmlns:a16="http://schemas.microsoft.com/office/drawing/2014/main" id="{EEA16A92-1785-DC7A-E52A-7FB57F72052F}"/>
              </a:ext>
            </a:extLst>
          </p:cNvPr>
          <p:cNvSpPr/>
          <p:nvPr/>
        </p:nvSpPr>
        <p:spPr>
          <a:xfrm>
            <a:off x="5091288" y="860954"/>
            <a:ext cx="2009422" cy="1614311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is our score. It’s put us on the leaderboard!</a:t>
            </a:r>
          </a:p>
        </p:txBody>
      </p:sp>
      <p:sp>
        <p:nvSpPr>
          <p:cNvPr id="6" name="Right Arrow Callout 5">
            <a:extLst>
              <a:ext uri="{FF2B5EF4-FFF2-40B4-BE49-F238E27FC236}">
                <a16:creationId xmlns:a16="http://schemas.microsoft.com/office/drawing/2014/main" id="{CC2146EA-E6A0-DE1E-DF94-DD918974E8C0}"/>
              </a:ext>
            </a:extLst>
          </p:cNvPr>
          <p:cNvSpPr/>
          <p:nvPr/>
        </p:nvSpPr>
        <p:spPr>
          <a:xfrm>
            <a:off x="1200840" y="3181906"/>
            <a:ext cx="3258272" cy="1704622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536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are tied on the scoreboard with </a:t>
            </a:r>
            <a:r>
              <a:rPr lang="en-US" dirty="0" err="1"/>
              <a:t>BurgerMan</a:t>
            </a:r>
            <a:r>
              <a:rPr lang="en-US" dirty="0"/>
              <a:t> and Kyle. That’s great for a first go</a:t>
            </a:r>
          </a:p>
        </p:txBody>
      </p:sp>
      <p:sp>
        <p:nvSpPr>
          <p:cNvPr id="7" name="Down Arrow Callout 6">
            <a:extLst>
              <a:ext uri="{FF2B5EF4-FFF2-40B4-BE49-F238E27FC236}">
                <a16:creationId xmlns:a16="http://schemas.microsoft.com/office/drawing/2014/main" id="{D40AEC98-97CD-6641-CF45-879EF574AD84}"/>
              </a:ext>
            </a:extLst>
          </p:cNvPr>
          <p:cNvSpPr/>
          <p:nvPr/>
        </p:nvSpPr>
        <p:spPr>
          <a:xfrm>
            <a:off x="6276622" y="2946400"/>
            <a:ext cx="2032000" cy="1467556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you are ready, exit the tutorial</a:t>
            </a:r>
          </a:p>
        </p:txBody>
      </p:sp>
      <p:sp>
        <p:nvSpPr>
          <p:cNvPr id="8" name="Up Arrow Callout 7">
            <a:extLst>
              <a:ext uri="{FF2B5EF4-FFF2-40B4-BE49-F238E27FC236}">
                <a16:creationId xmlns:a16="http://schemas.microsoft.com/office/drawing/2014/main" id="{DF37A98B-AC61-DE3A-B387-85A6BFD9F968}"/>
              </a:ext>
            </a:extLst>
          </p:cNvPr>
          <p:cNvSpPr/>
          <p:nvPr/>
        </p:nvSpPr>
        <p:spPr>
          <a:xfrm>
            <a:off x="5460564" y="4762878"/>
            <a:ext cx="2102991" cy="1549021"/>
          </a:xfrm>
          <a:prstGeom prst="up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 can do the tutorial again by clicking here</a:t>
            </a:r>
          </a:p>
        </p:txBody>
      </p:sp>
      <p:sp>
        <p:nvSpPr>
          <p:cNvPr id="9" name="Rectangle 8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1D801B0-984E-E61B-0427-536FFDDF8596}"/>
              </a:ext>
            </a:extLst>
          </p:cNvPr>
          <p:cNvSpPr/>
          <p:nvPr/>
        </p:nvSpPr>
        <p:spPr>
          <a:xfrm>
            <a:off x="6156325" y="4505325"/>
            <a:ext cx="698500" cy="206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" action="ppaction://hlinkshowjump?jump=endshow"/>
            <a:extLst>
              <a:ext uri="{FF2B5EF4-FFF2-40B4-BE49-F238E27FC236}">
                <a16:creationId xmlns:a16="http://schemas.microsoft.com/office/drawing/2014/main" id="{F2989DB0-9B74-35F5-D67A-BDE042294A05}"/>
              </a:ext>
            </a:extLst>
          </p:cNvPr>
          <p:cNvSpPr/>
          <p:nvPr/>
        </p:nvSpPr>
        <p:spPr>
          <a:xfrm>
            <a:off x="6934200" y="4511675"/>
            <a:ext cx="695325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90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073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Let’s start by choosing the computer difficulty. We will start with the Easy Difficulty. </a:t>
            </a:r>
          </a:p>
          <a:p>
            <a:pPr marL="0" indent="0">
              <a:buNone/>
            </a:pPr>
            <a:r>
              <a:rPr lang="en-AU" dirty="0"/>
              <a:t>Click it.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9C032C-D3EA-772E-1E87-242F1EF1E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199" y="475838"/>
            <a:ext cx="7887801" cy="5906324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CD1E6AA-681F-3921-5BE5-6BF979BD01F0}"/>
              </a:ext>
            </a:extLst>
          </p:cNvPr>
          <p:cNvSpPr/>
          <p:nvPr/>
        </p:nvSpPr>
        <p:spPr>
          <a:xfrm>
            <a:off x="4633119" y="1595438"/>
            <a:ext cx="719931" cy="25638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09B9543-F696-FD78-C0BE-B24F5EED13AD}"/>
              </a:ext>
            </a:extLst>
          </p:cNvPr>
          <p:cNvSpPr/>
          <p:nvPr/>
        </p:nvSpPr>
        <p:spPr>
          <a:xfrm flipH="1">
            <a:off x="5279898" y="1445760"/>
            <a:ext cx="1038606" cy="5812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4921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073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Nice!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Now let’s enter a name. Click on the text field and enter a name. </a:t>
            </a:r>
          </a:p>
        </p:txBody>
      </p:sp>
      <p:sp>
        <p:nvSpPr>
          <p:cNvPr id="6" name="Rectangle 5">
            <a:hlinkClick r:id="" action="ppaction://noaction"/>
            <a:extLst>
              <a:ext uri="{FF2B5EF4-FFF2-40B4-BE49-F238E27FC236}">
                <a16:creationId xmlns:a16="http://schemas.microsoft.com/office/drawing/2014/main" id="{DCD1E6AA-681F-3921-5BE5-6BF979BD01F0}"/>
              </a:ext>
            </a:extLst>
          </p:cNvPr>
          <p:cNvSpPr/>
          <p:nvPr/>
        </p:nvSpPr>
        <p:spPr>
          <a:xfrm>
            <a:off x="4633119" y="1595438"/>
            <a:ext cx="719931" cy="25638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B8EEE-A79F-D850-C0C3-5F37C181D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147" y="475838"/>
            <a:ext cx="7906853" cy="5906324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F9EDCB01-2427-00E8-C8FC-E58AEDF22856}"/>
              </a:ext>
            </a:extLst>
          </p:cNvPr>
          <p:cNvSpPr/>
          <p:nvPr/>
        </p:nvSpPr>
        <p:spPr>
          <a:xfrm flipH="1">
            <a:off x="9330690" y="5603860"/>
            <a:ext cx="1038606" cy="5812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CCFE355F-9B54-9891-349A-240DD1C39607}"/>
              </a:ext>
            </a:extLst>
          </p:cNvPr>
          <p:cNvSpPr/>
          <p:nvPr/>
        </p:nvSpPr>
        <p:spPr>
          <a:xfrm>
            <a:off x="6748272" y="5751576"/>
            <a:ext cx="2788920" cy="2834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938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073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We are ready to play now. When you are ready to go, click Play!</a:t>
            </a:r>
          </a:p>
        </p:txBody>
      </p:sp>
      <p:sp>
        <p:nvSpPr>
          <p:cNvPr id="6" name="Rectangle 5">
            <a:hlinkClick r:id="" action="ppaction://noaction"/>
            <a:extLst>
              <a:ext uri="{FF2B5EF4-FFF2-40B4-BE49-F238E27FC236}">
                <a16:creationId xmlns:a16="http://schemas.microsoft.com/office/drawing/2014/main" id="{DCD1E6AA-681F-3921-5BE5-6BF979BD01F0}"/>
              </a:ext>
            </a:extLst>
          </p:cNvPr>
          <p:cNvSpPr/>
          <p:nvPr/>
        </p:nvSpPr>
        <p:spPr>
          <a:xfrm>
            <a:off x="4633119" y="1595438"/>
            <a:ext cx="719931" cy="25638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B261CD-A654-8820-46EE-92B13E248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673" y="475838"/>
            <a:ext cx="7897327" cy="5906324"/>
          </a:xfrm>
          <a:prstGeom prst="rect">
            <a:avLst/>
          </a:prstGeom>
        </p:spPr>
      </p:pic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865E81D0-3DA2-6EA5-1F92-AA8E40FC0ECE}"/>
              </a:ext>
            </a:extLst>
          </p:cNvPr>
          <p:cNvSpPr/>
          <p:nvPr/>
        </p:nvSpPr>
        <p:spPr>
          <a:xfrm>
            <a:off x="9701784" y="5568696"/>
            <a:ext cx="1984248" cy="608267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DAA843F-192A-7998-014A-E72EA19CDA7B}"/>
              </a:ext>
            </a:extLst>
          </p:cNvPr>
          <p:cNvSpPr/>
          <p:nvPr/>
        </p:nvSpPr>
        <p:spPr>
          <a:xfrm>
            <a:off x="8668512" y="5632704"/>
            <a:ext cx="969264" cy="5168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097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225B-9F18-C527-1A79-FB334E7B6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642-0092-F988-CA39-D09355080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5148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Before we start, we need to set our ships on our grid.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This arrangement doesn’t look too good. Let’s shuffle it.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Click Shuffle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56D030-D55D-50D1-1BEB-FF35BAB45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934" y="0"/>
            <a:ext cx="9845040" cy="685800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4F9AD58-EBD8-B852-4981-9F7918B5FB46}"/>
              </a:ext>
            </a:extLst>
          </p:cNvPr>
          <p:cNvSpPr/>
          <p:nvPr/>
        </p:nvSpPr>
        <p:spPr>
          <a:xfrm>
            <a:off x="7735258" y="5510156"/>
            <a:ext cx="969264" cy="5168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837B0E8B-275D-4BC8-426D-7F8762BA29CE}"/>
              </a:ext>
            </a:extLst>
          </p:cNvPr>
          <p:cNvSpPr/>
          <p:nvPr/>
        </p:nvSpPr>
        <p:spPr>
          <a:xfrm>
            <a:off x="8827633" y="5646020"/>
            <a:ext cx="744717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8163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642-0092-F988-CA39-D09355080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5148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This looks better. The crowded ships will be difficult to guess.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 are ready to start the game now.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Click Start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759F45-E863-E391-7CF5-981E8A6A9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408" y="0"/>
            <a:ext cx="9771399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B2625D50-F674-6A02-4EEB-1F568985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DFE7935E-EE68-3850-5C58-40E207B8CFA7}"/>
              </a:ext>
            </a:extLst>
          </p:cNvPr>
          <p:cNvSpPr/>
          <p:nvPr/>
        </p:nvSpPr>
        <p:spPr>
          <a:xfrm>
            <a:off x="9832156" y="5571240"/>
            <a:ext cx="763571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9627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2625D50-F674-6A02-4EEB-1F568985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Rectangle 11">
            <a:hlinkClick r:id="rId3" action="ppaction://hlinksldjump"/>
            <a:extLst>
              <a:ext uri="{FF2B5EF4-FFF2-40B4-BE49-F238E27FC236}">
                <a16:creationId xmlns:a16="http://schemas.microsoft.com/office/drawing/2014/main" id="{DFE7935E-EE68-3850-5C58-40E207B8CFA7}"/>
              </a:ext>
            </a:extLst>
          </p:cNvPr>
          <p:cNvSpPr/>
          <p:nvPr/>
        </p:nvSpPr>
        <p:spPr>
          <a:xfrm>
            <a:off x="9832156" y="5571240"/>
            <a:ext cx="763571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07110-55CE-E8E4-ECE7-E28DEF471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759F45-E863-E391-7CF5-981E8A6A9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300" y="0"/>
            <a:ext cx="97713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46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2625D50-F674-6A02-4EEB-1F568985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E2B834-B4C7-4F06-C86B-8B199FB9C87A}"/>
              </a:ext>
            </a:extLst>
          </p:cNvPr>
          <p:cNvSpPr/>
          <p:nvPr/>
        </p:nvSpPr>
        <p:spPr>
          <a:xfrm>
            <a:off x="9209988" y="5590095"/>
            <a:ext cx="763571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31D8AE2-262F-0692-8920-2B0240A19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3A1678-545E-3745-D923-6C6C76ABE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132" y="0"/>
            <a:ext cx="9771735" cy="68582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CF6F2B-F5DF-8A26-AEEE-FE411B322320}"/>
              </a:ext>
            </a:extLst>
          </p:cNvPr>
          <p:cNvSpPr txBox="1"/>
          <p:nvPr/>
        </p:nvSpPr>
        <p:spPr>
          <a:xfrm>
            <a:off x="3768620" y="2690336"/>
            <a:ext cx="1727015" cy="147732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It’s time for our first move!</a:t>
            </a:r>
          </a:p>
          <a:p>
            <a:endParaRPr lang="en-AU" dirty="0">
              <a:solidFill>
                <a:schemeClr val="bg1"/>
              </a:solidFill>
            </a:endParaRPr>
          </a:p>
          <a:p>
            <a:r>
              <a:rPr lang="en-AU" dirty="0">
                <a:solidFill>
                  <a:schemeClr val="bg1"/>
                </a:solidFill>
              </a:rPr>
              <a:t>Click on E5 to make a guess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3FFCC8D0-5BA5-9067-2DE4-703FCE036184}"/>
              </a:ext>
            </a:extLst>
          </p:cNvPr>
          <p:cNvSpPr/>
          <p:nvPr/>
        </p:nvSpPr>
        <p:spPr>
          <a:xfrm>
            <a:off x="8330184" y="3131130"/>
            <a:ext cx="923636" cy="415636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14BE65CF-B134-7241-7273-66EB6FBE97CD}"/>
              </a:ext>
            </a:extLst>
          </p:cNvPr>
          <p:cNvSpPr/>
          <p:nvPr/>
        </p:nvSpPr>
        <p:spPr>
          <a:xfrm>
            <a:off x="8054123" y="3221830"/>
            <a:ext cx="232628" cy="2309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1452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799</TotalTime>
  <Words>315</Words>
  <Application>Microsoft Macintosh PowerPoint</Application>
  <PresentationFormat>Widescreen</PresentationFormat>
  <Paragraphs>46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Aptos Display</vt:lpstr>
      <vt:lpstr>Arial</vt:lpstr>
      <vt:lpstr>Office Theme</vt:lpstr>
      <vt:lpstr>Battleship Tutorial</vt:lpstr>
      <vt:lpstr>Welcome to Battleship!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Battleship Tutorial</dc:title>
  <dc:creator>Callum Bennett</dc:creator>
  <cp:lastModifiedBy>Callum Bennett</cp:lastModifiedBy>
  <cp:revision>19</cp:revision>
  <dcterms:created xsi:type="dcterms:W3CDTF">2024-05-19T23:30:13Z</dcterms:created>
  <dcterms:modified xsi:type="dcterms:W3CDTF">2024-05-21T00:09:38Z</dcterms:modified>
</cp:coreProperties>
</file>

<file path=docProps/thumbnail.jpeg>
</file>